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5" r:id="rId6"/>
    <p:sldId id="266" r:id="rId7"/>
    <p:sldId id="264" r:id="rId8"/>
    <p:sldId id="267" r:id="rId9"/>
    <p:sldId id="260" r:id="rId10"/>
    <p:sldId id="272" r:id="rId11"/>
    <p:sldId id="273" r:id="rId12"/>
    <p:sldId id="274" r:id="rId13"/>
    <p:sldId id="275" r:id="rId14"/>
    <p:sldId id="276" r:id="rId15"/>
    <p:sldId id="277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>
        <p:scale>
          <a:sx n="80" d="100"/>
          <a:sy n="80" d="100"/>
        </p:scale>
        <p:origin x="533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777D-07A1-E5A6-0E4B-A94005DF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FCB26-2FDF-95C4-ECF9-C1F3CAB16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34241-510A-616E-9B91-011EADE8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BA98-B6C7-D146-FF72-126AE1DC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86704-6882-1688-D0CC-3E56E27A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84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2310-5770-675E-BA02-06FDADB8A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488AD-CEA3-F530-EA86-84FD7BE47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C491-8397-EA00-4642-62E221E4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BB294-7797-7CF1-99D0-0A31E1A3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30B35-1632-2919-E156-71C2A098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1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FC74F-6802-2DD0-C962-A025838FB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A6BBA-1A2C-56CA-67E8-46276A48F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2EC2-24DD-FB59-A3FF-D2741A37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4C49-7670-6484-26A8-FEAD7F84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22F62-50A0-0B83-E3BB-94F59C5F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1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113F-4832-EB8B-9769-30790AAB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E0DFF-6895-2332-6939-1DBF78E5A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537A6-6B50-71CD-1126-2CEC9B6B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EF6E8-148C-6A54-2278-19DD2585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78AC4-D68D-F395-E10E-C7DD873F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2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2090-2C1A-AE51-FE08-2867EC92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5645-DF26-4944-A4AF-681495003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56C72-408C-26B6-77E4-F21561F2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A04BF-F7CF-B78E-A966-9FDF8590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F3A3F-01BD-C733-5C91-78EB654E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55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FA8B-FE5A-4150-33C4-AC0A5BF6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5EE1-CDD6-242D-E6C3-296EC26F5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B7C2C-8DA9-3BB0-CB8A-734E7AB28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C930B-3AEC-1EB2-D26C-94F747D2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08125-5095-A31E-C3E7-B45E0E6A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203A4-AC69-5D60-1353-C2510BD1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8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F032-67B6-2E50-E9C2-B7C1EE5A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42378-570E-BE27-00D4-3C8E58C8D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234A6-C1AE-99BE-58B2-738E9621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8B376-8E7F-36CF-BD4C-362997EFC6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53778-2703-D607-6B89-A5011D61C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FFB21-4E07-A05F-65F4-998E5FD9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E9D70-C3BA-33B0-51DF-31EFE4ABA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56E5F-B612-ECE6-9A3B-8126B9C9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25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CD56-3B9A-8CC8-B3F9-1D862AB4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E03D-2442-04D5-DD25-ECF7A212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B2D35-37CF-93D8-710B-218928F1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07177-6DC8-D840-A8E1-01FF586B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8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9FBF9-EB1F-BFFA-0CFA-1C39557B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20A6D-3790-F4C6-A078-93BB46C0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E0DE3-948C-1E9B-063E-5BD5EBA37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75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98C6-4CB5-A163-35A1-9255397B4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5642-0966-5D4A-8986-9F939FF41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7EB37-28AE-1FC8-9F82-701388672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D9734-A483-1E50-6FE5-FDC4CF3B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FC79-C5AF-229E-1F19-D2227CFF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89B4-5A92-9F34-BDD9-91EC6284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D8E0-8DB7-A755-07A5-A0A494C3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2AFF6-9E4B-F754-F50B-33D11E525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D19FC-C725-9953-0278-675D8C533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382A3-2388-C617-5AB8-24DAD8C7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709B0-A1D4-438C-9071-3DEAD29C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F3698-C1DE-F33A-F7DD-EAD20076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6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EE30-BAD8-7741-D5D6-305C7130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579B3-4B7B-E43B-BBBF-7363840A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48B97-0ADE-33CF-B961-2DEB76825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058C1-383D-4C17-9E07-EECEF56D1C83}" type="datetimeFigureOut">
              <a:rPr lang="zh-CN" altLang="en-US" smtClean="0"/>
              <a:t>2022/5/9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0040-A019-CC8A-221A-C4F4A2087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C574B-2990-557C-1CB4-D94C72F4C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13F3F-C0CE-4BBD-9119-B0BC853DB5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0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DF32-F922-5101-BFB2-BE187F258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6B92D-92C7-D64B-63C3-D3D1A00C7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56137-D85B-2AFD-205D-AFC4444C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97" b="23716"/>
          <a:stretch/>
        </p:blipFill>
        <p:spPr>
          <a:xfrm>
            <a:off x="1184563" y="823087"/>
            <a:ext cx="9822873" cy="52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6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0A5E9-93D1-A14C-EB6E-8AFFB15E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FE5B3-551B-E80D-5D3C-90539DE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4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DDA06-F99F-7CB9-1609-8FBD6D06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65C78-E2C4-4C2F-2E50-9196E380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9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BC17B-5B5A-8F13-D7A7-4EADC402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59457-91F4-62B0-BBB0-82C7CE40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B4BC8-DEF1-7238-0806-118EF44B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3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5E42592-09DA-67C5-8CB8-1376F725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09" y="506771"/>
            <a:ext cx="8744182" cy="5844457"/>
          </a:xfrm>
        </p:spPr>
      </p:pic>
    </p:spTree>
    <p:extLst>
      <p:ext uri="{BB962C8B-B14F-4D97-AF65-F5344CB8AC3E}">
        <p14:creationId xmlns:p14="http://schemas.microsoft.com/office/powerpoint/2010/main" val="402721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AF0DE9-B836-7290-68D6-FF305670D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7" r="21071"/>
          <a:stretch/>
        </p:blipFill>
        <p:spPr>
          <a:xfrm>
            <a:off x="838200" y="2114146"/>
            <a:ext cx="2724056" cy="2629707"/>
          </a:xfr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4C46461-EA39-B559-76F4-DE61DBADA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21" y="2114146"/>
            <a:ext cx="3612279" cy="2629707"/>
          </a:xfrm>
          <a:prstGeom prst="rect">
            <a:avLst/>
          </a:prstGeom>
        </p:spPr>
      </p:pic>
      <p:pic>
        <p:nvPicPr>
          <p:cNvPr id="9" name="Picture 8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2B9A42C4-C79A-0707-8F68-88D520A94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50" y="2114146"/>
            <a:ext cx="3506276" cy="26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11983-DE6B-A929-5CB5-8F3C973A0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22" y="555471"/>
            <a:ext cx="9596356" cy="574705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287D3B-CBDE-1B46-C252-AB0FF516EBA9}"/>
              </a:ext>
            </a:extLst>
          </p:cNvPr>
          <p:cNvSpPr/>
          <p:nvPr/>
        </p:nvSpPr>
        <p:spPr>
          <a:xfrm>
            <a:off x="1662546" y="1939636"/>
            <a:ext cx="1173018" cy="25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6B463-CAB0-1D8B-A3D9-106D0B3AF681}"/>
              </a:ext>
            </a:extLst>
          </p:cNvPr>
          <p:cNvSpPr/>
          <p:nvPr/>
        </p:nvSpPr>
        <p:spPr>
          <a:xfrm>
            <a:off x="1662546" y="3480818"/>
            <a:ext cx="1173018" cy="25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DDC76-49DF-F86D-EA28-2858F63F45DA}"/>
              </a:ext>
            </a:extLst>
          </p:cNvPr>
          <p:cNvSpPr/>
          <p:nvPr/>
        </p:nvSpPr>
        <p:spPr>
          <a:xfrm>
            <a:off x="1662546" y="4827019"/>
            <a:ext cx="1542472" cy="25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76B50E-D118-70DE-E73B-A89A01702857}"/>
              </a:ext>
            </a:extLst>
          </p:cNvPr>
          <p:cNvSpPr/>
          <p:nvPr/>
        </p:nvSpPr>
        <p:spPr>
          <a:xfrm>
            <a:off x="9370292" y="780474"/>
            <a:ext cx="1131453" cy="272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58379-7EC5-DCD8-1111-40560DBCA897}"/>
              </a:ext>
            </a:extLst>
          </p:cNvPr>
          <p:cNvSpPr/>
          <p:nvPr/>
        </p:nvSpPr>
        <p:spPr>
          <a:xfrm>
            <a:off x="8601456" y="2322945"/>
            <a:ext cx="1511808" cy="272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39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5D84CFDE-C70E-4510-694D-526FB998A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5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5D84CFDE-C70E-4510-694D-526FB998A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B2107-AD03-725D-4353-4FBED049820E}"/>
              </a:ext>
            </a:extLst>
          </p:cNvPr>
          <p:cNvSpPr/>
          <p:nvPr/>
        </p:nvSpPr>
        <p:spPr>
          <a:xfrm>
            <a:off x="6604001" y="1117601"/>
            <a:ext cx="3260435" cy="258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82F11-AFA7-1FBE-F85A-18B8AD101E53}"/>
              </a:ext>
            </a:extLst>
          </p:cNvPr>
          <p:cNvSpPr/>
          <p:nvPr/>
        </p:nvSpPr>
        <p:spPr>
          <a:xfrm>
            <a:off x="2262910" y="3170381"/>
            <a:ext cx="7693890" cy="294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52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CBAB19-6A00-0479-F29D-F00ED104D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F08FA-B6DF-33E1-96E1-CFE335A00C2B}"/>
              </a:ext>
            </a:extLst>
          </p:cNvPr>
          <p:cNvSpPr/>
          <p:nvPr/>
        </p:nvSpPr>
        <p:spPr>
          <a:xfrm>
            <a:off x="0" y="565150"/>
            <a:ext cx="2678545" cy="330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24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5D84CFDE-C70E-4510-694D-526FB998A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B2107-AD03-725D-4353-4FBED049820E}"/>
              </a:ext>
            </a:extLst>
          </p:cNvPr>
          <p:cNvSpPr/>
          <p:nvPr/>
        </p:nvSpPr>
        <p:spPr>
          <a:xfrm>
            <a:off x="2382982" y="1477819"/>
            <a:ext cx="7426036" cy="1514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75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map&#10;&#10;Description automatically generated">
            <a:extLst>
              <a:ext uri="{FF2B5EF4-FFF2-40B4-BE49-F238E27FC236}">
                <a16:creationId xmlns:a16="http://schemas.microsoft.com/office/drawing/2014/main" id="{5D84CFDE-C70E-4510-694D-526FB998A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C2726F-E5B3-3B35-15A6-5EE845670FCF}"/>
              </a:ext>
            </a:extLst>
          </p:cNvPr>
          <p:cNvSpPr/>
          <p:nvPr/>
        </p:nvSpPr>
        <p:spPr>
          <a:xfrm>
            <a:off x="2179782" y="1006763"/>
            <a:ext cx="3565236" cy="452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677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Derek</dc:creator>
  <cp:lastModifiedBy>Zhou, Derek</cp:lastModifiedBy>
  <cp:revision>4</cp:revision>
  <dcterms:created xsi:type="dcterms:W3CDTF">2022-05-07T14:05:33Z</dcterms:created>
  <dcterms:modified xsi:type="dcterms:W3CDTF">2022-05-09T17:20:56Z</dcterms:modified>
</cp:coreProperties>
</file>